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758935" y="590204"/>
            <a:ext cx="7946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22-00! А Ваши дети дома?</a:t>
            </a:r>
            <a:endParaRPr lang="ru-RU" sz="4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87047" y="5228706"/>
            <a:ext cx="3507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Прокуратура </a:t>
            </a:r>
            <a:r>
              <a:rPr lang="ru-RU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Родионово-Несветайского</a:t>
            </a: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района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</a:t>
            </a:r>
            <a:endParaRPr lang="ru-RU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941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68</TotalTime>
  <Words>11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Century Gothic</vt:lpstr>
      <vt:lpstr>Wingdings 3</vt:lpstr>
      <vt:lpstr>Сектор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Любимова Ольга Владимировна</dc:creator>
  <cp:lastModifiedBy>Худяков Эмиль Анатольевич</cp:lastModifiedBy>
  <cp:revision>4</cp:revision>
  <dcterms:created xsi:type="dcterms:W3CDTF">2022-04-15T07:38:03Z</dcterms:created>
  <dcterms:modified xsi:type="dcterms:W3CDTF">2024-06-25T07:16:35Z</dcterms:modified>
</cp:coreProperties>
</file>